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329" r:id="rId3"/>
    <p:sldId id="338" r:id="rId4"/>
    <p:sldId id="334" r:id="rId5"/>
    <p:sldId id="335" r:id="rId6"/>
    <p:sldId id="340" r:id="rId7"/>
    <p:sldId id="339" r:id="rId8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478"/>
    <a:srgbClr val="002E8A"/>
    <a:srgbClr val="0D108D"/>
    <a:srgbClr val="003399"/>
    <a:srgbClr val="003366"/>
    <a:srgbClr val="5524D0"/>
    <a:srgbClr val="FC1E43"/>
    <a:srgbClr val="980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62" autoAdjust="0"/>
    <p:restoredTop sz="83126" autoAdjust="0"/>
  </p:normalViewPr>
  <p:slideViewPr>
    <p:cSldViewPr>
      <p:cViewPr varScale="1">
        <p:scale>
          <a:sx n="84" d="100"/>
          <a:sy n="84" d="100"/>
        </p:scale>
        <p:origin x="9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16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FBF160-0AF5-49AC-B5ED-1C4131555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DEBAC5-9B21-41F9-B257-507B8474D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4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7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9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6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5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0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0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2BE-C8B4-4C86-A665-457B18001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44848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9CB2-8BD6-4355-AB6C-55F800AE17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65097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BE70-B4AC-47B4-87C5-B54B6ADAA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9723"/>
      </p:ext>
    </p:extLst>
  </p:cSld>
  <p:clrMapOvr>
    <a:masterClrMapping/>
  </p:clrMapOvr>
  <p:transition spd="med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A2F5F-E85C-438D-9F8C-D064F4D9D1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2375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14EE-20AA-4111-BD95-55A4B54F8D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50800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A309-887B-4A3A-B8A2-EDF500571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78738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FB939-D308-4626-88CF-4C10E3E01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80873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6D98-9DE4-4247-AA43-B651A6BF06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98106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C8FD-AC4C-4A27-8891-D777AB2AB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52894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72B2-2956-4091-A847-C9E5CBB6F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08944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9CF6-2089-4BF7-95F5-FCD283DDC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63442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E3EA-3C93-4A30-B3F6-A7D107812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550365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1991F82-10D9-4F6A-B372-C99FA8457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9587" y="3983294"/>
            <a:ext cx="8353425" cy="1676400"/>
          </a:xfrm>
        </p:spPr>
        <p:txBody>
          <a:bodyPr/>
          <a:lstStyle/>
          <a:p>
            <a:pPr algn="l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800" dirty="0">
              <a:solidFill>
                <a:srgbClr val="0D108D"/>
              </a:solidFill>
              <a:latin typeface="Arial" charset="0"/>
            </a:endParaRPr>
          </a:p>
          <a:p>
            <a:pPr algn="l"/>
            <a:endParaRPr lang="en-GB" sz="2800" dirty="0" smtClean="0">
              <a:solidFill>
                <a:srgbClr val="0D108D"/>
              </a:solidFill>
              <a:latin typeface="Arial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2699" y="2934072"/>
            <a:ext cx="7705725" cy="1143000"/>
          </a:xfrm>
        </p:spPr>
        <p:txBody>
          <a:bodyPr/>
          <a:lstStyle/>
          <a:p>
            <a:pPr>
              <a:defRPr/>
            </a:pPr>
            <a:r>
              <a:rPr lang="en-GB" sz="4000" dirty="0" smtClean="0">
                <a:solidFill>
                  <a:srgbClr val="0D108D"/>
                </a:solidFill>
                <a:latin typeface="Arial" charset="0"/>
              </a:rPr>
              <a:t>Proposed objectives for the board 2017 / 2018</a:t>
            </a:r>
            <a:br>
              <a:rPr lang="en-GB" sz="4000" dirty="0" smtClean="0">
                <a:solidFill>
                  <a:srgbClr val="0D108D"/>
                </a:solidFill>
                <a:latin typeface="Arial" charset="0"/>
              </a:rPr>
            </a:br>
            <a:r>
              <a:rPr lang="en-GB" sz="3200" dirty="0" smtClean="0">
                <a:solidFill>
                  <a:srgbClr val="0D108D"/>
                </a:solidFill>
                <a:latin typeface="Arial" charset="0"/>
              </a:rPr>
              <a:t>Martin Karlsson</a:t>
            </a:r>
          </a:p>
        </p:txBody>
      </p:sp>
      <p:sp>
        <p:nvSpPr>
          <p:cNvPr id="2052" name="Line 9"/>
          <p:cNvSpPr>
            <a:spLocks noChangeShapeType="1"/>
          </p:cNvSpPr>
          <p:nvPr/>
        </p:nvSpPr>
        <p:spPr bwMode="auto">
          <a:xfrm>
            <a:off x="228600" y="4509120"/>
            <a:ext cx="89154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22" descr="W:\CHI\flags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52717" cy="1052736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 smtClean="0">
                <a:solidFill>
                  <a:srgbClr val="150C7F"/>
                </a:solidFill>
                <a:latin typeface="Arial" charset="0"/>
              </a:rPr>
              <a:t>Key objectives – Active membership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Co-operation via Regional groups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Technical groups</a:t>
            </a:r>
          </a:p>
          <a:p>
            <a:pPr lvl="1"/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VAT group</a:t>
            </a:r>
          </a:p>
          <a:p>
            <a:pPr lvl="1"/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Other groups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Staff exchange 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Business support clinic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Global coverage – target countries</a:t>
            </a:r>
          </a:p>
          <a:p>
            <a:endParaRPr lang="en-GB" sz="240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27" descr="W:\CHI\berlin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1220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 smtClean="0">
                <a:solidFill>
                  <a:srgbClr val="150C7F"/>
                </a:solidFill>
                <a:latin typeface="Arial" charset="0"/>
              </a:rPr>
              <a:t>Regional groups – Active membership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endParaRPr lang="en-US" sz="28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" name="Picture 78" descr="W:\CHI\norwy 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59"/>
            <a:ext cx="914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582960" y="3356992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Scandinavian / Nordic group</a:t>
            </a:r>
          </a:p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Asian Pacific</a:t>
            </a:r>
          </a:p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And ….</a:t>
            </a: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“Hard</a:t>
            </a:r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” groups and “loose” </a:t>
            </a:r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groups</a:t>
            </a:r>
          </a:p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Live meetings or use Skype </a:t>
            </a:r>
            <a:r>
              <a:rPr lang="en-GB" sz="2400" kern="0" dirty="0" err="1" smtClean="0">
                <a:solidFill>
                  <a:schemeClr val="bg2"/>
                </a:solidFill>
                <a:latin typeface="Arial" charset="0"/>
              </a:rPr>
              <a:t>etc</a:t>
            </a:r>
            <a:endParaRPr lang="en-GB" sz="2400" kern="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kern="0" dirty="0" smtClean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74189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 smtClean="0">
                <a:solidFill>
                  <a:srgbClr val="150C7F"/>
                </a:solidFill>
                <a:latin typeface="Arial" charset="0"/>
              </a:rPr>
              <a:t>Technical groups – Active membership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960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27" descr="W:\CHI\berlin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7533" cy="980728"/>
          </a:xfrm>
          <a:prstGeom prst="rect">
            <a:avLst/>
          </a:prstGeom>
        </p:spPr>
      </p:pic>
      <p:pic>
        <p:nvPicPr>
          <p:cNvPr id="7" name="Picture 12" descr="W:\CHI\india we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4"/>
            <a:ext cx="1852717" cy="1052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137166"/>
            <a:ext cx="850728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GB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VAT group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Marketing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Management?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“Technical” </a:t>
            </a:r>
            <a:r>
              <a:rPr lang="en-GB" sz="2400" dirty="0">
                <a:solidFill>
                  <a:schemeClr val="bg2"/>
                </a:solidFill>
                <a:latin typeface="Arial" charset="0"/>
              </a:rPr>
              <a:t>t</a:t>
            </a:r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echnical group?</a:t>
            </a:r>
          </a:p>
          <a:p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40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82861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 smtClean="0">
                <a:solidFill>
                  <a:srgbClr val="150C7F"/>
                </a:solidFill>
                <a:latin typeface="Arial" charset="0"/>
              </a:rPr>
              <a:t>Again - Active membership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960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7533" cy="980728"/>
          </a:xfrm>
          <a:prstGeom prst="rect">
            <a:avLst/>
          </a:prstGeom>
        </p:spPr>
      </p:pic>
      <p:pic>
        <p:nvPicPr>
          <p:cNvPr id="15" name="Picture 17" descr="W:\CHI\london we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46"/>
            <a:ext cx="914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1" y="42091"/>
            <a:ext cx="1852717" cy="1052736"/>
          </a:xfrm>
          <a:prstGeom prst="rect">
            <a:avLst/>
          </a:prstGeom>
        </p:spPr>
      </p:pic>
      <p:sp>
        <p:nvSpPr>
          <p:cNvPr id="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87103"/>
            <a:ext cx="8435280" cy="3150714"/>
          </a:xfrm>
          <a:noFill/>
        </p:spPr>
        <p:txBody>
          <a:bodyPr/>
          <a:lstStyle/>
          <a:p>
            <a:pPr marL="0" indent="0">
              <a:buNone/>
            </a:pPr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Staff exchange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Business support clinic</a:t>
            </a:r>
          </a:p>
          <a:p>
            <a:r>
              <a:rPr lang="en-GB" sz="2400" dirty="0" smtClean="0">
                <a:solidFill>
                  <a:schemeClr val="bg2"/>
                </a:solidFill>
                <a:latin typeface="Arial" charset="0"/>
              </a:rPr>
              <a:t>Global coverage! – target countries</a:t>
            </a:r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Germany – Check</a:t>
            </a:r>
          </a:p>
          <a:p>
            <a:pPr lvl="1"/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SMS </a:t>
            </a:r>
            <a:r>
              <a:rPr lang="en-GB" sz="2000" dirty="0" err="1" smtClean="0">
                <a:solidFill>
                  <a:schemeClr val="bg2"/>
                </a:solidFill>
                <a:latin typeface="Arial" charset="0"/>
              </a:rPr>
              <a:t>Latinoamérica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 – Check</a:t>
            </a:r>
          </a:p>
          <a:p>
            <a:pPr lvl="1"/>
            <a:r>
              <a:rPr lang="en-GB" sz="2000" dirty="0">
                <a:solidFill>
                  <a:schemeClr val="bg2"/>
                </a:solidFill>
                <a:latin typeface="Arial" charset="0"/>
              </a:rPr>
              <a:t>33 CH International members and 55 counting SMS 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group</a:t>
            </a:r>
          </a:p>
          <a:p>
            <a:pPr lvl="1"/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Who do we miss? </a:t>
            </a:r>
          </a:p>
          <a:p>
            <a:endParaRPr lang="en-GB" sz="240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40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dirty="0" smtClean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57335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 smtClean="0">
                <a:solidFill>
                  <a:srgbClr val="150C7F"/>
                </a:solidFill>
                <a:latin typeface="Arial" charset="0"/>
              </a:rPr>
              <a:t>Summary – Active membership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endParaRPr lang="en-US" sz="28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" name="Picture 78" descr="W:\CHI\norwy 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59"/>
            <a:ext cx="914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609600" y="3581400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2400" kern="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000" kern="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 smtClean="0">
              <a:solidFill>
                <a:schemeClr val="bg2"/>
              </a:solidFill>
              <a:latin typeface="Arial" charset="0"/>
            </a:endParaRPr>
          </a:p>
          <a:p>
            <a:pPr marL="457200" lvl="1" indent="0">
              <a:buNone/>
            </a:pPr>
            <a:endParaRPr lang="en-GB" sz="2000" kern="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354360" y="3290692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This organization is built by the members</a:t>
            </a:r>
          </a:p>
          <a:p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We are all in it to do more and better business</a:t>
            </a:r>
          </a:p>
          <a:p>
            <a:pPr lvl="1"/>
            <a:r>
              <a:rPr lang="en-GB" sz="2000" kern="0" dirty="0" smtClean="0">
                <a:solidFill>
                  <a:schemeClr val="bg2"/>
                </a:solidFill>
                <a:latin typeface="Arial" charset="0"/>
              </a:rPr>
              <a:t>Directly via abroad contact</a:t>
            </a:r>
          </a:p>
          <a:p>
            <a:pPr lvl="1"/>
            <a:r>
              <a:rPr lang="en-GB" sz="2000" kern="0" dirty="0" smtClean="0">
                <a:solidFill>
                  <a:schemeClr val="bg2"/>
                </a:solidFill>
                <a:latin typeface="Arial" charset="0"/>
              </a:rPr>
              <a:t>Or indirectly via boozing ourselves through contact and conferences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W</a:t>
            </a:r>
            <a:r>
              <a:rPr lang="en-GB" sz="2400" kern="0" dirty="0" smtClean="0">
                <a:solidFill>
                  <a:schemeClr val="bg2"/>
                </a:solidFill>
                <a:latin typeface="Arial" charset="0"/>
              </a:rPr>
              <a:t>e can always do this better - Together</a:t>
            </a:r>
          </a:p>
          <a:p>
            <a:endParaRPr lang="en-GB" sz="2000" kern="0" dirty="0" smtClean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 smtClean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kern="0" dirty="0" smtClean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29577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72" y="1772816"/>
            <a:ext cx="8784976" cy="4248472"/>
          </a:xfrm>
        </p:spPr>
        <p:txBody>
          <a:bodyPr/>
          <a:lstStyle/>
          <a:p>
            <a:r>
              <a:rPr lang="en-GB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– contact me or London at any time </a:t>
            </a: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</a:t>
            </a: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</a:t>
            </a: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/ negative feedback.</a:t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Karlsson</a:t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martin@ekonomiansvarig.se +46 70 643 96 15</a:t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Berg -  clb@chint.org </a:t>
            </a:r>
            <a:r>
              <a:rPr lang="sv-SE" sz="2000" dirty="0">
                <a:solidFill>
                  <a:srgbClr val="062478"/>
                </a:solidFill>
              </a:rPr>
              <a:t/>
            </a:r>
            <a:br>
              <a:rPr lang="sv-SE" sz="2000" dirty="0">
                <a:solidFill>
                  <a:srgbClr val="062478"/>
                </a:solidFill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our </a:t>
            </a: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 group “CH International: for business - and for fun </a:t>
            </a: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:)”</a:t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Finally:</a:t>
            </a:r>
            <a:b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– “To Dare Is To Do” and “There Is No Finish Line”</a:t>
            </a:r>
            <a:endParaRPr lang="en-GB" sz="2000" dirty="0">
              <a:solidFill>
                <a:srgbClr val="062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20" y="116632"/>
            <a:ext cx="3203880" cy="18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237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7 1.11022E-16 L -2.77778E-7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YDE PARTNERSHIP">
  <a:themeElements>
    <a:clrScheme name="HYDE PARTNERSHIP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YDE PARTNERSHIP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D108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D108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YDE PARTNERSHIP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YDE PARTNERSHIP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C:\PROGRA~1\MICROS~2\TEMPLA~1\PRESEN~1\HYDEPA~1.POT</Template>
  <TotalTime>5022</TotalTime>
  <Words>163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HYDE PARTNERSHIP</vt:lpstr>
      <vt:lpstr>Proposed objectives for the board 2017 / 2018 Martin Karlsson</vt:lpstr>
      <vt:lpstr>Key objectives – Active membership</vt:lpstr>
      <vt:lpstr>Regional groups – Active membership</vt:lpstr>
      <vt:lpstr>Technical groups – Active membership</vt:lpstr>
      <vt:lpstr>Again - Active membership</vt:lpstr>
      <vt:lpstr>Summary – Active membership</vt:lpstr>
      <vt:lpstr> Please – contact me or London at any time with questions,  ideas or positive / negative feedback.  Martin Karlsson martin@ekonomiansvarig.se +46 70 643 96 15  Claire Berg -  clb@chint.org   Join our Facebook group “CH International: for business - and for fun :)”  Finally: Remember – “To Dare Is To Do” and “There Is No Finish Line”</vt:lpstr>
    </vt:vector>
  </TitlesOfParts>
  <Company>Hyde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Hyde Partnership</dc:title>
  <dc:creator>Alan Brooks</dc:creator>
  <cp:lastModifiedBy>Carly Davis</cp:lastModifiedBy>
  <cp:revision>273</cp:revision>
  <cp:lastPrinted>2013-10-04T10:46:13Z</cp:lastPrinted>
  <dcterms:created xsi:type="dcterms:W3CDTF">2005-01-14T10:20:12Z</dcterms:created>
  <dcterms:modified xsi:type="dcterms:W3CDTF">2017-10-23T08:00:24Z</dcterms:modified>
</cp:coreProperties>
</file>